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9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7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3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9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3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3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0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5663-3F23-4B42-A65D-A9E477024F21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8ED3-CB97-4D89-BAA3-F227F0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21328" cy="2387600"/>
          </a:xfrm>
        </p:spPr>
        <p:txBody>
          <a:bodyPr/>
          <a:lstStyle/>
          <a:p>
            <a:r>
              <a:rPr lang="ru-RU" dirty="0"/>
              <a:t>Жизненный путь Субботина Ю.В.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Выполнила: Субботина Елизавета, ученица 10 А класса </a:t>
            </a:r>
          </a:p>
          <a:p>
            <a:r>
              <a:rPr lang="ru-RU" dirty="0">
                <a:latin typeface="+mj-lt"/>
              </a:rPr>
              <a:t>Руководитель: Романова Елена Михайловна</a:t>
            </a:r>
          </a:p>
          <a:p>
            <a:r>
              <a:rPr lang="ru-RU" dirty="0">
                <a:latin typeface="+mj-lt"/>
              </a:rPr>
              <a:t>МБОУ «Каменногорский центр образования»</a:t>
            </a:r>
          </a:p>
          <a:p>
            <a:r>
              <a:rPr lang="ru-RU" dirty="0">
                <a:latin typeface="+mj-lt"/>
              </a:rPr>
              <a:t>2026 год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93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4555" b="27807"/>
          <a:stretch/>
        </p:blipFill>
        <p:spPr>
          <a:xfrm rot="10800000">
            <a:off x="4976733" y="712031"/>
            <a:ext cx="6489919" cy="4369633"/>
          </a:xfrm>
          <a:effectLst>
            <a:softEdge rad="3556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762" y="1155941"/>
            <a:ext cx="4139971" cy="5443266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В </a:t>
            </a:r>
            <a:r>
              <a:rPr lang="ru-RU" sz="2400" b="1" dirty="0">
                <a:latin typeface="+mj-lt"/>
              </a:rPr>
              <a:t>1997 году </a:t>
            </a:r>
            <a:r>
              <a:rPr lang="ru-RU" sz="2400" dirty="0">
                <a:latin typeface="+mj-lt"/>
              </a:rPr>
              <a:t>защитил кандидатскую диссертацию. В </a:t>
            </a:r>
            <a:r>
              <a:rPr lang="ru-RU" sz="2400" b="1" dirty="0">
                <a:latin typeface="+mj-lt"/>
              </a:rPr>
              <a:t>2000 году </a:t>
            </a:r>
            <a:r>
              <a:rPr lang="ru-RU" sz="2400" dirty="0">
                <a:latin typeface="+mj-lt"/>
              </a:rPr>
              <a:t>был переведен на должность </a:t>
            </a:r>
            <a:r>
              <a:rPr lang="ru-RU" sz="2400" b="1" dirty="0">
                <a:latin typeface="+mj-lt"/>
              </a:rPr>
              <a:t>декана</a:t>
            </a:r>
            <a:r>
              <a:rPr lang="ru-RU" sz="2400" dirty="0">
                <a:latin typeface="+mj-lt"/>
              </a:rPr>
              <a:t> горного </a:t>
            </a:r>
            <a:r>
              <a:rPr lang="ru-RU" sz="2400" b="1" dirty="0">
                <a:latin typeface="+mj-lt"/>
              </a:rPr>
              <a:t>факультета. В 2003 </a:t>
            </a:r>
            <a:r>
              <a:rPr lang="ru-RU" sz="2400" dirty="0">
                <a:latin typeface="+mj-lt"/>
              </a:rPr>
              <a:t>году поступил в </a:t>
            </a:r>
            <a:r>
              <a:rPr lang="ru-RU" sz="2400" b="1" dirty="0">
                <a:latin typeface="+mj-lt"/>
              </a:rPr>
              <a:t>докторантуру </a:t>
            </a:r>
            <a:r>
              <a:rPr lang="ru-RU" sz="2400" dirty="0">
                <a:latin typeface="+mj-lt"/>
              </a:rPr>
              <a:t>очно.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29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r="8984"/>
          <a:stretch/>
        </p:blipFill>
        <p:spPr>
          <a:xfrm rot="16200000">
            <a:off x="6132236" y="288212"/>
            <a:ext cx="4828707" cy="6766882"/>
          </a:xfrm>
          <a:effectLst>
            <a:softEdge rad="1143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26875"/>
            <a:ext cx="3932237" cy="434211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+mj-lt"/>
              </a:rPr>
              <a:t>В 2006 году закончил докторантуру, а в 2008 году защитил докторскую диссертацию. В 2009 году стал профессором кафедры. В 2017 году проводили конкурс на пост профессора кафедры, Юрия Викторовича зачли профессором.</a:t>
            </a:r>
          </a:p>
        </p:txBody>
      </p:sp>
    </p:spTree>
    <p:extLst>
      <p:ext uri="{BB962C8B-B14F-4D97-AF65-F5344CB8AC3E}">
        <p14:creationId xmlns:p14="http://schemas.microsoft.com/office/powerpoint/2010/main" val="160642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08"/>
          </a:xfrm>
        </p:spPr>
        <p:txBody>
          <a:bodyPr/>
          <a:lstStyle/>
          <a:p>
            <a:r>
              <a:rPr lang="ru-RU" dirty="0"/>
              <a:t>Хобби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15419" b="18453"/>
          <a:stretch/>
        </p:blipFill>
        <p:spPr>
          <a:xfrm>
            <a:off x="5051685" y="1364104"/>
            <a:ext cx="5906125" cy="4734442"/>
          </a:xfrm>
          <a:effectLst>
            <a:reflection blurRad="76200" stA="45000" endPos="0" dist="50800" dir="5400000" sy="-100000" algn="bl" rotWithShape="0"/>
            <a:softEdge rad="1524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latin typeface="+mj-lt"/>
              </a:rPr>
              <a:t>Шахматы</a:t>
            </a:r>
            <a:r>
              <a:rPr lang="ru-RU" sz="2400" dirty="0">
                <a:latin typeface="+mj-lt"/>
              </a:rPr>
              <a:t>-Юрий Викторович в 3-м классе занял первое место по району в игре по шахматам. В 7-м классе в связи с победой в районе Юрий Викторович выступал в Области, среди 50 областей и  занял 4 место. Работая в техникуме. Так же у него был кружок по шахматам в техникуме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3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17879" r="6830" b="26449"/>
          <a:stretch/>
        </p:blipFill>
        <p:spPr>
          <a:xfrm>
            <a:off x="5096655" y="1197252"/>
            <a:ext cx="6955437" cy="4448532"/>
          </a:xfrm>
          <a:effectLst>
            <a:softEdge rad="2032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+mj-lt"/>
              </a:rPr>
              <a:t>Так же занимался боксом продолжительное время жизни и бильярдом</a:t>
            </a:r>
          </a:p>
        </p:txBody>
      </p:sp>
    </p:spTree>
    <p:extLst>
      <p:ext uri="{BB962C8B-B14F-4D97-AF65-F5344CB8AC3E}">
        <p14:creationId xmlns:p14="http://schemas.microsoft.com/office/powerpoint/2010/main" val="284649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2423"/>
          </a:xfrm>
        </p:spPr>
        <p:txBody>
          <a:bodyPr/>
          <a:lstStyle/>
          <a:p>
            <a:r>
              <a:rPr lang="ru-RU" dirty="0"/>
              <a:t>Ученики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+mj-lt"/>
              </a:rPr>
              <a:t>За свою педагогическую карьеру Юрий Викторович выпустил сотни докторов наук под своим руководством. Например Ценошкин Георгий Михайлович-директор Абсордского ГОКа и угольного разреза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9C9BF36-401A-4162-85B0-8F1DEA40B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28" y="207034"/>
            <a:ext cx="2145261" cy="30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FCD346D-C9E0-D7EB-2AAA-A69797FC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94" y="3429000"/>
            <a:ext cx="2344480" cy="30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080CA74-4FD1-5048-846A-EC478E05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774" y="207034"/>
            <a:ext cx="2344479" cy="30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8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7698"/>
          </a:xfrm>
        </p:spPr>
        <p:txBody>
          <a:bodyPr/>
          <a:lstStyle/>
          <a:p>
            <a:r>
              <a:rPr lang="ru-RU" dirty="0"/>
              <a:t>Регалии и достижения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7230"/>
          <a:stretch/>
        </p:blipFill>
        <p:spPr>
          <a:xfrm>
            <a:off x="8643646" y="4287186"/>
            <a:ext cx="3461427" cy="2413416"/>
          </a:xfrm>
          <a:effectLst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>
                <a:latin typeface="+mj-lt"/>
              </a:rPr>
              <a:t>1)</a:t>
            </a:r>
            <a:r>
              <a:rPr lang="ru-RU" sz="2400" dirty="0">
                <a:latin typeface="+mj-lt"/>
              </a:rPr>
              <a:t>Награжден знаком «Изобретатель СССР» в 1985 году</a:t>
            </a:r>
          </a:p>
          <a:p>
            <a:pPr algn="just"/>
            <a:r>
              <a:rPr lang="ru-RU" sz="2400" b="1" dirty="0">
                <a:latin typeface="+mj-lt"/>
              </a:rPr>
              <a:t>2)</a:t>
            </a:r>
            <a:r>
              <a:rPr lang="ru-RU" sz="2400" dirty="0">
                <a:latin typeface="+mj-lt"/>
              </a:rPr>
              <a:t>В 2016 и 2020 награжден благодарственным письмом законодательного собрания Забайкальского края.</a:t>
            </a:r>
          </a:p>
          <a:p>
            <a:pPr algn="just"/>
            <a:r>
              <a:rPr lang="ru-RU" sz="2400" b="1" dirty="0">
                <a:latin typeface="+mj-lt"/>
              </a:rPr>
              <a:t>3)</a:t>
            </a:r>
            <a:r>
              <a:rPr lang="ru-RU" sz="2400" dirty="0">
                <a:latin typeface="+mj-lt"/>
              </a:rPr>
              <a:t>Отличник профессионального технического образования(1997)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14080" b="35519"/>
          <a:stretch/>
        </p:blipFill>
        <p:spPr>
          <a:xfrm rot="16200000">
            <a:off x="4614015" y="448830"/>
            <a:ext cx="4272197" cy="367433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8687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89" y="457200"/>
            <a:ext cx="5758148" cy="5758148"/>
          </a:xfrm>
          <a:effectLst>
            <a:softEdge rad="190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42204"/>
            <a:ext cx="3932237" cy="462678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j-lt"/>
              </a:rPr>
              <a:t>За свою педагогическую карьеру Юрий Викторович написал более 100 диссертаций и сделал более 60 открытий. Его вклад в горное дело бесценен. Я горжусь своим дедушкой и хочу нести память о нем дальше, я считаю обязательным хранить память о своей семье.</a:t>
            </a:r>
          </a:p>
        </p:txBody>
      </p:sp>
    </p:spTree>
    <p:extLst>
      <p:ext uri="{BB962C8B-B14F-4D97-AF65-F5344CB8AC3E}">
        <p14:creationId xmlns:p14="http://schemas.microsoft.com/office/powerpoint/2010/main" val="309027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EF7C7-49BE-D4B7-9471-1506A8ED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362973" y="1699405"/>
            <a:ext cx="8333115" cy="34505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Черный цвет-Субботина Елизавета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Красный цвет-Субботин Юрий 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57638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D94EF-0A7A-FE50-1314-779CB49D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365125"/>
            <a:ext cx="10765767" cy="624270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-Был ли момент, когда хотелось оставить науку на всегда?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-Да нет, такого нет. То есть здесь как породнился с наукой. Поэтому расставаться с ней не хочется. Хотя здесь я опять вынужден. Здесь на пенсию ушел. Старенький стал. Сам то, я ,конечно сейчас уже, не продуктивный, но интерес к науке у меня еще не угас.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-Как вы видите будущее горной науки?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-Горная наука, как развивалась, успешно, при советской власти, я думаю, что и будет дальше развиваться. Почему? Потому что, без развитой горнодобывающей промышленности любая страна завянет. Но у нас возможности есть, конечно, для развития. Страна очень большая, очень богатая, много месторождений. Поэтому без высокоразвитой горной науки никуда не денешься.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-Что бы вы посоветовали молодым специалистам?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-Не обманывать себя, любить выбранную профессию. Я говорю не только о горном деле, а любому другому делу нужно служить верно. Без полной отдачи своих знаний для окружающих никуда не денешься. То есть нужно служить верой и правдой науке и тогда будет все хорошо.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-Как вы хотите, чтобы вас запомнили?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-Издательская деятельность, она помогает, чтобы я сохранился, так сказать. Книги, которые изданы под авторством моим, вот, они будут существовать, можно сказать, вечно. Меня уже не будет, а книги будут, поэтому будут про меня помнить.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80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68BC5-268D-D5DE-39E0-5DB817D2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3" y="365124"/>
            <a:ext cx="11296583" cy="6415238"/>
          </a:xfrm>
        </p:spPr>
        <p:txBody>
          <a:bodyPr>
            <a:normAutofit fontScale="90000"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Актуальность проекта: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* </a:t>
            </a:r>
            <a:r>
              <a:rPr lang="ru-RU" sz="2200" dirty="0">
                <a:latin typeface="+mj-lt"/>
              </a:rPr>
              <a:t>Сохранение семейной истории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   * Уважение к труду старших поколений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   * Связь истории семьи с историей страны</a:t>
            </a:r>
            <a:br>
              <a:rPr lang="ru-RU" sz="2000" dirty="0">
                <a:latin typeface="+mj-lt"/>
              </a:rPr>
            </a:b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ru-RU" sz="2700" b="1" dirty="0">
                <a:latin typeface="+mj-lt"/>
              </a:rPr>
              <a:t>Цель проекта:</a:t>
            </a:r>
            <a:r>
              <a:rPr lang="ru-RU" sz="2700" dirty="0">
                <a:latin typeface="+mj-lt"/>
              </a:rPr>
              <a:t> 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     Исследовать практическую сторону предпринимательства на примере реального человека</a:t>
            </a:r>
            <a:br>
              <a:rPr lang="ru-RU" sz="2700" dirty="0">
                <a:latin typeface="+mj-lt"/>
              </a:rPr>
            </a:br>
            <a:br>
              <a:rPr lang="ru-RU" sz="2700" dirty="0">
                <a:latin typeface="+mj-lt"/>
              </a:rPr>
            </a:br>
            <a:r>
              <a:rPr lang="ru-RU" sz="2700" b="1" dirty="0">
                <a:latin typeface="+mj-lt"/>
              </a:rPr>
              <a:t>Задачи: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1.Собрать информацию жизненного пути Субботина Ю.В.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2.Подобрать иллюстрационный ряд, соответствующий теме проекта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3.Провести интервью с моим дедушкой</a:t>
            </a:r>
            <a:br>
              <a:rPr lang="ru-RU" sz="2700" dirty="0">
                <a:latin typeface="+mj-lt"/>
              </a:rPr>
            </a:br>
            <a:br>
              <a:rPr lang="ru-RU" sz="2700" dirty="0">
                <a:latin typeface="+mj-lt"/>
              </a:rPr>
            </a:br>
            <a:r>
              <a:rPr lang="en-US" sz="2700" b="1" dirty="0">
                <a:latin typeface="+mj-lt"/>
              </a:rPr>
              <a:t>Методы исследования: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Сбор материала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Изучение теории</a:t>
            </a:r>
            <a:br>
              <a:rPr lang="ru-RU" sz="2700" dirty="0">
                <a:latin typeface="+mj-lt"/>
              </a:rPr>
            </a:br>
            <a:r>
              <a:rPr lang="ru-RU" sz="2700" dirty="0">
                <a:latin typeface="+mj-lt"/>
              </a:rPr>
              <a:t>Составление памятной книги о наследии Субботина Ю.В.</a:t>
            </a:r>
            <a:br>
              <a:rPr lang="ru-RU" sz="2700" dirty="0">
                <a:latin typeface="+mj-lt"/>
              </a:rPr>
            </a:br>
            <a:br>
              <a:rPr lang="ru-RU" sz="1600" dirty="0"/>
            </a:br>
            <a:br>
              <a:rPr lang="ru-RU" sz="1600" dirty="0"/>
            </a:b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43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Детство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r="23067"/>
          <a:stretch/>
        </p:blipFill>
        <p:spPr>
          <a:xfrm rot="5400000">
            <a:off x="5994511" y="34813"/>
            <a:ext cx="4595251" cy="7040224"/>
          </a:xfrm>
          <a:effectLst>
            <a:softEdge rad="2032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+mj-lt"/>
              </a:rPr>
              <a:t>Родился Юрий Викторович</a:t>
            </a:r>
            <a:r>
              <a:rPr lang="ru-RU" sz="2000" b="1" dirty="0">
                <a:latin typeface="+mj-lt"/>
              </a:rPr>
              <a:t> 2 августа 1947 г. </a:t>
            </a:r>
            <a:r>
              <a:rPr lang="ru-RU" sz="2000" dirty="0">
                <a:latin typeface="+mj-lt"/>
              </a:rPr>
              <a:t>в многодетной семье города Петровск-Забайкальский. Поствоенный период.</a:t>
            </a:r>
          </a:p>
          <a:p>
            <a:pPr algn="just"/>
            <a:r>
              <a:rPr lang="ru-RU" sz="2000" dirty="0">
                <a:latin typeface="+mj-lt"/>
              </a:rPr>
              <a:t>Отец-Виктор Иванович, Владимир Викторович-первый ребенок в семье Виктора, Виктор Викторович-второй ребенок в семье, Галина Викторовна-третий ребенок в семье. Юрий Викторович стал четвертым ребенком. Семья жила бедно, в своем доме.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63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Школьные года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4" y="205794"/>
            <a:ext cx="7743461" cy="5445498"/>
          </a:xfrm>
          <a:effectLst>
            <a:softEdge rad="2667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4699" y="2057400"/>
            <a:ext cx="2892763" cy="359389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+mj-lt"/>
              </a:rPr>
              <a:t>Юрий Викторович оставил учебу(</a:t>
            </a:r>
            <a:r>
              <a:rPr lang="ru-RU" sz="2000" b="1" dirty="0">
                <a:latin typeface="+mj-lt"/>
              </a:rPr>
              <a:t>школа номер 4 Петровск-Забайкальска</a:t>
            </a:r>
            <a:r>
              <a:rPr lang="ru-RU" sz="2000" dirty="0">
                <a:latin typeface="+mj-lt"/>
              </a:rPr>
              <a:t>) на второй план, не доучась 11 классов. Позже все таки закончив 9 классов Юрий успел поработать пионер-вожатым, далее плотником с 01.06.1964</a:t>
            </a:r>
          </a:p>
        </p:txBody>
      </p:sp>
    </p:spTree>
    <p:extLst>
      <p:ext uri="{BB962C8B-B14F-4D97-AF65-F5344CB8AC3E}">
        <p14:creationId xmlns:p14="http://schemas.microsoft.com/office/powerpoint/2010/main" val="174573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Юношеские годы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10146"/>
          <a:stretch>
            <a:fillRect/>
          </a:stretch>
        </p:blipFill>
        <p:spPr>
          <a:xfrm>
            <a:off x="4557010" y="492989"/>
            <a:ext cx="6798378" cy="5368061"/>
          </a:xfrm>
          <a:effectLst>
            <a:softEdge rad="254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847792" cy="380365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+mj-lt"/>
              </a:rPr>
              <a:t>Юрий Викторович пошел работать к дяде в </a:t>
            </a:r>
            <a:r>
              <a:rPr lang="ru-RU" sz="2000" dirty="0" err="1">
                <a:latin typeface="+mj-lt"/>
              </a:rPr>
              <a:t>ремстройцех</a:t>
            </a:r>
            <a:r>
              <a:rPr lang="ru-RU" sz="2000" dirty="0">
                <a:latin typeface="+mj-lt"/>
              </a:rPr>
              <a:t> ПЗМЗ разнорабочим.</a:t>
            </a:r>
            <a:r>
              <a:rPr lang="ru-RU" sz="2000" dirty="0"/>
              <a:t> В возрасте 16 лет стал проводить электро-проводку в домах. Далее перешел в </a:t>
            </a:r>
            <a:r>
              <a:rPr lang="ru-RU" sz="2000" dirty="0" err="1"/>
              <a:t>энергоцех</a:t>
            </a:r>
            <a:r>
              <a:rPr lang="ru-RU" sz="2000" dirty="0"/>
              <a:t> электриком 4-го разряда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77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Совершеннолетие и армейские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+mj-lt"/>
              </a:rPr>
              <a:t>Юрий Викторович был призван в армию 24 июня 1966 года. В надежде получить статус негодного к службе Юрий Викторович поехал на медкомиссию. Как раз  в то время начали формировать войска стройбата. Юрия Викторовича определили туда.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+mj-lt"/>
              </a:rPr>
              <a:t>25 мая 1969 года</a:t>
            </a:r>
            <a:r>
              <a:rPr lang="ru-RU" dirty="0">
                <a:latin typeface="+mj-lt"/>
              </a:rPr>
              <a:t> был уволен в запас. После армии вернулся в цех работать дальше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9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Взрослая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Приехал в    г. Читу и поступил в институт, куда поступила Валентина Николаевна по распределению. Юрий помогал делать Валентине диплом.  В 1974 открывается факультет по горным проблемам в политехническом. Приехал профессор  Николай Николаевич Анощенко, который создал секцию по геодезии, где Юрий Викторович стал учебным мастером, потом заведующим лаборатории, далее защитил диплом и стал горным инженером горного факультета(НИС-научно-исследовательский центр).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746230" cy="4309673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14948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 b="41025"/>
          <a:stretch/>
        </p:blipFill>
        <p:spPr>
          <a:xfrm>
            <a:off x="5643725" y="207935"/>
            <a:ext cx="4264773" cy="63775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+mj-lt"/>
              </a:rPr>
              <a:t>31 августа 1976 года </a:t>
            </a:r>
            <a:r>
              <a:rPr lang="ru-RU" sz="2400" dirty="0">
                <a:latin typeface="+mj-lt"/>
              </a:rPr>
              <a:t>родился </a:t>
            </a:r>
            <a:r>
              <a:rPr lang="ru-RU" sz="2400" b="1" dirty="0">
                <a:latin typeface="+mj-lt"/>
              </a:rPr>
              <a:t>первый сын Юрия и Валентины</a:t>
            </a:r>
            <a:r>
              <a:rPr lang="ru-RU" sz="2400" dirty="0">
                <a:latin typeface="+mj-lt"/>
              </a:rPr>
              <a:t>-Иван Юрьевич, мой отец. Так как нужно было содержать семью Юрий Викторович старался работать усерднее. Но позднее уволился по причине обмана со стороны руководства в 1979 году.</a:t>
            </a:r>
          </a:p>
        </p:txBody>
      </p:sp>
    </p:spTree>
    <p:extLst>
      <p:ext uri="{BB962C8B-B14F-4D97-AF65-F5344CB8AC3E}">
        <p14:creationId xmlns:p14="http://schemas.microsoft.com/office/powerpoint/2010/main" val="29371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1130059"/>
            <a:ext cx="4228561" cy="558129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+mj-lt"/>
              </a:rPr>
              <a:t>С 1993 по 1998 </a:t>
            </a:r>
            <a:r>
              <a:rPr lang="ru-RU" sz="2400" dirty="0">
                <a:latin typeface="+mj-lt"/>
              </a:rPr>
              <a:t>года проработал в </a:t>
            </a:r>
            <a:r>
              <a:rPr lang="ru-RU" sz="2400" b="1" dirty="0">
                <a:latin typeface="+mj-lt"/>
              </a:rPr>
              <a:t>Техникуме. В 1998 </a:t>
            </a:r>
            <a:r>
              <a:rPr lang="ru-RU" sz="2400" dirty="0">
                <a:latin typeface="+mj-lt"/>
              </a:rPr>
              <a:t>Юрия Викторовича снова пригласили в </a:t>
            </a:r>
            <a:r>
              <a:rPr lang="ru-RU" sz="2400" b="1" dirty="0">
                <a:latin typeface="+mj-lt"/>
              </a:rPr>
              <a:t>аспирантуру на должность доцента </a:t>
            </a:r>
            <a:r>
              <a:rPr lang="ru-RU" sz="2400" dirty="0">
                <a:latin typeface="+mj-lt"/>
              </a:rPr>
              <a:t>в Политех, в кафедре открытых горных работ, пригласил его </a:t>
            </a:r>
            <a:r>
              <a:rPr lang="ru-RU" sz="2400" b="1" dirty="0">
                <a:latin typeface="+mj-lt"/>
              </a:rPr>
              <a:t>Рашкин Анатолий Васильевич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7" t="51649" r="32659"/>
          <a:stretch/>
        </p:blipFill>
        <p:spPr>
          <a:xfrm rot="16200000">
            <a:off x="5521790" y="148238"/>
            <a:ext cx="5285704" cy="649573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303549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972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Тема Office</vt:lpstr>
      <vt:lpstr>Жизненный путь Субботина Ю.В.</vt:lpstr>
      <vt:lpstr>    Актуальность проекта:    * Сохранение семейной истории    * Уважение к труду старших поколений    * Связь истории семьи с историей страны  Цель проекта:       Исследовать практическую сторону предпринимательства на примере реального человека  Задачи: 1.Собрать информацию жизненного пути Субботина Ю.В. 2.Подобрать иллюстрационный ряд, соответствующий теме проекта 3.Провести интервью с моим дедушкой  Методы исследования: Сбор материала Изучение теории Составление памятной книги о наследии Субботина Ю.В.    </vt:lpstr>
      <vt:lpstr>Детство</vt:lpstr>
      <vt:lpstr>Школьные года</vt:lpstr>
      <vt:lpstr>Юношеские годы</vt:lpstr>
      <vt:lpstr>Совершеннолетие и армейские годы</vt:lpstr>
      <vt:lpstr>Взрослая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Хобби</vt:lpstr>
      <vt:lpstr>Презентация PowerPoint</vt:lpstr>
      <vt:lpstr>Ученики</vt:lpstr>
      <vt:lpstr>Регалии и достижения </vt:lpstr>
      <vt:lpstr>Презентация PowerPoint</vt:lpstr>
      <vt:lpstr>Черный цвет-Субботина Елизавета Красный цвет-Субботин Юрий Викторович</vt:lpstr>
      <vt:lpstr>-Был ли момент, когда хотелось оставить науку на всегда?  -Да нет, такого нет. То есть здесь как породнился с наукой. Поэтому расставаться с ней не хочется. Хотя здесь я опять вынужден. Здесь на пенсию ушел. Старенький стал. Сам то, я ,конечно сейчас уже, не продуктивный, но интерес к науке у меня еще не угас.   -Как вы видите будущее горной науки?   -Горная наука, как развивалась, успешно, при советской власти, я думаю, что и будет дальше развиваться. Почему? Потому что, без развитой горнодобывающей промышленности любая страна завянет. Но у нас возможности есть, конечно, для развития. Страна очень большая, очень богатая, много месторождений. Поэтому без высокоразвитой горной науки никуда не денешься.   -Что бы вы посоветовали молодым специалистам?  -Не обманывать себя, любить выбранную профессию. Я говорю не только о горном деле, а любому другому делу нужно служить верно. Без полной отдачи своих знаний для окружающих никуда не денешься. То есть нужно служить верой и правдой науке и тогда будет все хорошо.  -Как вы хотите, чтобы вас запомнили?  -Издательская деятельность, она помогает, чтобы я сохранился, так сказать. Книги, которые изданы под авторством моим, вот, они будут существовать, можно сказать, вечно. Меня уже не будет, а книги будут, поэтому будут про меня помнить.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к индивидуальному проекту</dc:title>
  <dc:creator>Катя</dc:creator>
  <cp:lastModifiedBy>Иван Субботин</cp:lastModifiedBy>
  <cp:revision>21</cp:revision>
  <dcterms:created xsi:type="dcterms:W3CDTF">2024-12-21T12:44:08Z</dcterms:created>
  <dcterms:modified xsi:type="dcterms:W3CDTF">2026-02-25T11:37:33Z</dcterms:modified>
</cp:coreProperties>
</file>